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261" r:id="rId5"/>
    <p:sldId id="257" r:id="rId6"/>
    <p:sldId id="258" r:id="rId7"/>
    <p:sldId id="259" r:id="rId8"/>
    <p:sldId id="260" r:id="rId9"/>
    <p:sldId id="263" r:id="rId10"/>
    <p:sldId id="264" r:id="rId11"/>
    <p:sldId id="265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FpiE4MrAd9F2CE9ZFnXiqA==" hashData="1VNJ84NhnKb/F//Dk35VBuitRJSTJX77Q88zLHZ2C74lbIoqOxQVUUFxVRnmHRtR9FE5oXxp/9A91vuZyKVHhA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ABD94-E6BD-4FC8-9A71-750672238CA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B7F97-A347-41B8-8949-72A3184F5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378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D2BC9-DA71-2B42-8AEA-0EF2853ED9C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865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207A901-DFB5-4691-9BFD-66EABFBD6239}" type="slidenum">
              <a:rPr lang="en-GB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175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DAAFFEC-EC73-4546-B34D-9A6E51E2C42C}" type="slidenum">
              <a:rPr lang="en-GB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7</a:t>
            </a:fld>
            <a:endParaRPr lang="en-GB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308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207A901-DFB5-4691-9BFD-66EABFBD6239}" type="slidenum">
              <a:rPr lang="en-GB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8</a:t>
            </a:fld>
            <a:endParaRPr lang="en-GB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604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999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2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136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635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84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618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45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536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063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487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0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2D1B2EA4-D5CC-0F42-B15D-07E141AF9A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4/1/2020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3AC66B27-317E-094D-BD38-453E2D98F6D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102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Ttqy9TB9Qc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F4QIGoc-B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www.youtube.com/watch?v=FptPfA4d-So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www.youtube.com/watch?v=FptPfA4d-So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haran\Desktop\smaller mybnk copyrigh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1" y="6620011"/>
            <a:ext cx="695325" cy="18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Files\mybnk_media\Images &amp; Logos\MyBnk clip art\Lines and boxes\Black boxes\hatchedbox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1769">
            <a:off x="2989965" y="1542343"/>
            <a:ext cx="6408712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\\Files\mybnk_media\Images &amp; Logos\MyBnk and programme logos\MyBnk web logos\Logomybnk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1769">
            <a:off x="3205989" y="1758367"/>
            <a:ext cx="5629275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8" descr="coinheap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9065"/>
            <a:ext cx="2286000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0778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742" y="2776991"/>
            <a:ext cx="8021247" cy="144598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736" y="751371"/>
            <a:ext cx="7027817" cy="14404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42126" y="2776992"/>
            <a:ext cx="7853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3600" cap="all" dirty="0">
                <a:latin typeface="Arial" panose="020B0604020202020204" pitchFamily="34" charset="0"/>
                <a:cs typeface="Arial" panose="020B0604020202020204" pitchFamily="34" charset="0"/>
              </a:rPr>
              <a:t>keeping track of how much</a:t>
            </a:r>
          </a:p>
          <a:p>
            <a:pPr defTabSz="457200"/>
            <a:r>
              <a:rPr lang="en-US" sz="3600" cap="all" dirty="0">
                <a:latin typeface="Arial" panose="020B0604020202020204" pitchFamily="34" charset="0"/>
                <a:cs typeface="Arial" panose="020B0604020202020204" pitchFamily="34" charset="0"/>
              </a:rPr>
              <a:t>money you earn and spend</a:t>
            </a:r>
          </a:p>
        </p:txBody>
      </p:sp>
      <p:sp>
        <p:nvSpPr>
          <p:cNvPr id="18" name="TextBox 17"/>
          <p:cNvSpPr txBox="1"/>
          <p:nvPr/>
        </p:nvSpPr>
        <p:spPr>
          <a:xfrm rot="21551819">
            <a:off x="3105913" y="687040"/>
            <a:ext cx="7228717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0"/>
            </a:sp3d>
          </a:bodyPr>
          <a:lstStyle/>
          <a:p>
            <a:pPr defTabSz="457200"/>
            <a:r>
              <a:rPr lang="en-GB" sz="8000" dirty="0">
                <a:latin typeface="Arial" panose="020B0604020202020204" pitchFamily="34" charset="0"/>
                <a:cs typeface="Arial" panose="020B0604020202020204" pitchFamily="34" charset="0"/>
              </a:rPr>
              <a:t>BUDGETING</a:t>
            </a:r>
          </a:p>
        </p:txBody>
      </p:sp>
      <p:pic>
        <p:nvPicPr>
          <p:cNvPr id="20" name="Picture 2" descr="C:\Users\Sharan\Desktop\smaller mybnk copyrigh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1" y="6620011"/>
            <a:ext cx="695325" cy="18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FILES\MyBnk_Media\Images &amp; Logos\MyBnk clip art\Stock drawings\Man &amp; £ sig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24444"/>
            <a:ext cx="2249536" cy="209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oinsm.psd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397" y="3746528"/>
            <a:ext cx="2246312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087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Sharan\Desktop\smaller mybnk copyrigh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5" y="6593885"/>
            <a:ext cx="695325" cy="18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701" y="885905"/>
            <a:ext cx="8431458" cy="474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8256">
            <a:off x="1914331" y="784327"/>
            <a:ext cx="2418977" cy="7779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928256">
            <a:off x="2040357" y="612489"/>
            <a:ext cx="21964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Caleb</a:t>
            </a:r>
          </a:p>
        </p:txBody>
      </p:sp>
    </p:spTree>
    <p:extLst>
      <p:ext uri="{BB962C8B-B14F-4D97-AF65-F5344CB8AC3E}">
        <p14:creationId xmlns:p14="http://schemas.microsoft.com/office/powerpoint/2010/main" val="2993593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Sharan\Desktop\smaller mybnk copyrigh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1" y="6660135"/>
            <a:ext cx="695325" cy="18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015" y="885905"/>
            <a:ext cx="8431456" cy="47453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2225">
            <a:off x="1852577" y="706090"/>
            <a:ext cx="3603668" cy="7779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322225">
            <a:off x="2031897" y="561094"/>
            <a:ext cx="32656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Michaela</a:t>
            </a:r>
          </a:p>
        </p:txBody>
      </p:sp>
    </p:spTree>
    <p:extLst>
      <p:ext uri="{BB962C8B-B14F-4D97-AF65-F5344CB8AC3E}">
        <p14:creationId xmlns:p14="http://schemas.microsoft.com/office/powerpoint/2010/main" val="225396950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622" y="1867092"/>
            <a:ext cx="2771239" cy="364698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201" y="1834649"/>
            <a:ext cx="2771239" cy="364698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367" y="190870"/>
            <a:ext cx="2551071" cy="174174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201" y="189719"/>
            <a:ext cx="2551071" cy="1741743"/>
          </a:xfrm>
          <a:prstGeom prst="rect">
            <a:avLst/>
          </a:prstGeom>
        </p:spPr>
      </p:pic>
      <p:pic>
        <p:nvPicPr>
          <p:cNvPr id="38" name="Picture 6" descr="blkbox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65" y="5043226"/>
            <a:ext cx="2135301" cy="51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66108" y="1957588"/>
            <a:ext cx="1981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Outgoings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98167" y="1976752"/>
            <a:ext cx="1542410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 defTabSz="457200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Amount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27561" y="2491027"/>
            <a:ext cx="989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£2.00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81640" y="5068032"/>
            <a:ext cx="113742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 defTabSz="457200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Total: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20836" y="2416747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Chicken and Chips</a:t>
            </a:r>
          </a:p>
          <a:p>
            <a:pPr defTabSz="4572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(after school snacks)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44434" y="3124983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Mobile Phone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20836" y="3630080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Clothes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44434" y="411123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Lunch Money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93460" y="4655523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Cinema / Going Out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712757" y="3054355"/>
            <a:ext cx="979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£5.00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27560" y="3597924"/>
            <a:ext cx="979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£5.00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27561" y="4121741"/>
            <a:ext cx="979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£7.50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12757" y="4632495"/>
            <a:ext cx="967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£4.50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097391" y="228599"/>
            <a:ext cx="1443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Income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39582" y="241484"/>
            <a:ext cx="1542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Amount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327482" y="1328840"/>
            <a:ext cx="18084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Job Wages</a:t>
            </a:r>
          </a:p>
          <a:p>
            <a:pPr defTabSz="45720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27559" y="787663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£10.00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365575" y="822958"/>
            <a:ext cx="2393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Pocket Money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727560" y="1252532"/>
            <a:ext cx="1151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£14.00</a:t>
            </a:r>
          </a:p>
        </p:txBody>
      </p:sp>
      <p:pic>
        <p:nvPicPr>
          <p:cNvPr id="31" name="Picture 2" descr="C:\Users\Sharan\Desktop\smaller mybnk copyrigh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1" y="6620011"/>
            <a:ext cx="695325" cy="18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0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1" name="Picture 4" descr="C:\Users\Sharan\Desktop\smaller mybnk copyrigh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8" y="6620010"/>
            <a:ext cx="6953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190" y="740048"/>
            <a:ext cx="8810281" cy="495860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8256">
            <a:off x="71591" y="724367"/>
            <a:ext cx="6106227" cy="83713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20928256">
            <a:off x="398476" y="656574"/>
            <a:ext cx="5440913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Dominika- Part 1</a:t>
            </a:r>
            <a:endParaRPr lang="en-US" sz="5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121600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40" y="1730855"/>
            <a:ext cx="6954611" cy="671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845" y="974000"/>
            <a:ext cx="5381897" cy="6719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945" y="2670539"/>
            <a:ext cx="5048584" cy="25063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13" y="2670539"/>
            <a:ext cx="4755976" cy="25063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54892" y="974000"/>
            <a:ext cx="49434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sz="2800" b="1" cap="all" dirty="0">
                <a:latin typeface="Arial" panose="020B0604020202020204" pitchFamily="34" charset="0"/>
                <a:cs typeface="Arial" panose="020B0604020202020204" pitchFamily="34" charset="0"/>
              </a:rPr>
              <a:t>she earns £25 per week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84953" y="1802675"/>
            <a:ext cx="64833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sz="2800" b="1" cap="all" dirty="0">
                <a:latin typeface="Arial" panose="020B0604020202020204" pitchFamily="34" charset="0"/>
                <a:cs typeface="Arial" panose="020B0604020202020204" pitchFamily="34" charset="0"/>
              </a:rPr>
              <a:t>she gets £15 from her parents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45984" y="2867888"/>
            <a:ext cx="3972691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sz="2000" b="1" cap="all" dirty="0">
                <a:latin typeface="Arial" panose="020B0604020202020204" pitchFamily="34" charset="0"/>
                <a:cs typeface="Arial" panose="020B0604020202020204" pitchFamily="34" charset="0"/>
              </a:rPr>
              <a:t>each week she spends:</a:t>
            </a:r>
          </a:p>
          <a:p>
            <a:pPr defTabSz="457200">
              <a:defRPr/>
            </a:pPr>
            <a:endParaRPr lang="en-US" sz="20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>
              <a:defRPr/>
            </a:pPr>
            <a:r>
              <a:rPr lang="en-US" sz="2000" b="1" cap="all" dirty="0">
                <a:latin typeface="Arial" panose="020B0604020202020204" pitchFamily="34" charset="0"/>
                <a:cs typeface="Arial" panose="020B0604020202020204" pitchFamily="34" charset="0"/>
              </a:rPr>
              <a:t>£10 for clothes</a:t>
            </a:r>
          </a:p>
          <a:p>
            <a:pPr defTabSz="457200">
              <a:defRPr/>
            </a:pPr>
            <a:r>
              <a:rPr lang="en-US" sz="2000" b="1" cap="all" dirty="0">
                <a:latin typeface="Arial" panose="020B0604020202020204" pitchFamily="34" charset="0"/>
                <a:cs typeface="Arial" panose="020B0604020202020204" pitchFamily="34" charset="0"/>
              </a:rPr>
              <a:t>£5  on her mobile phone</a:t>
            </a:r>
          </a:p>
          <a:p>
            <a:pPr defTabSz="457200">
              <a:defRPr/>
            </a:pPr>
            <a:r>
              <a:rPr lang="en-US" sz="2000" b="1" cap="all" dirty="0">
                <a:latin typeface="Arial" panose="020B0604020202020204" pitchFamily="34" charset="0"/>
                <a:cs typeface="Arial" panose="020B0604020202020204" pitchFamily="34" charset="0"/>
              </a:rPr>
              <a:t>£10 for lunch and snacks</a:t>
            </a:r>
          </a:p>
          <a:p>
            <a:pPr defTabSz="457200">
              <a:defRPr/>
            </a:pPr>
            <a:r>
              <a:rPr lang="en-US" sz="2000" b="1" cap="all" dirty="0">
                <a:latin typeface="Arial" panose="020B0604020202020204" pitchFamily="34" charset="0"/>
                <a:cs typeface="Arial" panose="020B0604020202020204" pitchFamily="34" charset="0"/>
              </a:rPr>
              <a:t>£15 on going out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56328" y="2867888"/>
            <a:ext cx="4661854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sz="2000" b="1" cap="all" dirty="0">
                <a:latin typeface="Arial" panose="020B0604020202020204" pitchFamily="34" charset="0"/>
                <a:cs typeface="Arial" panose="020B0604020202020204" pitchFamily="34" charset="0"/>
              </a:rPr>
              <a:t>she needs to save for:</a:t>
            </a:r>
          </a:p>
          <a:p>
            <a:pPr defTabSz="457200">
              <a:defRPr/>
            </a:pPr>
            <a:endParaRPr lang="en-US" sz="20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>
              <a:defRPr/>
            </a:pPr>
            <a:r>
              <a:rPr lang="en-US" sz="2000" b="1" cap="all" dirty="0">
                <a:latin typeface="Arial" panose="020B0604020202020204" pitchFamily="34" charset="0"/>
                <a:cs typeface="Arial" panose="020B0604020202020204" pitchFamily="34" charset="0"/>
              </a:rPr>
              <a:t>Thorpe Park Ticket		£36.60</a:t>
            </a:r>
          </a:p>
          <a:p>
            <a:pPr defTabSz="457200">
              <a:defRPr/>
            </a:pPr>
            <a:r>
              <a:rPr lang="en-US" sz="2000" b="1" cap="all" dirty="0">
                <a:latin typeface="Arial" panose="020B0604020202020204" pitchFamily="34" charset="0"/>
                <a:cs typeface="Arial" panose="020B0604020202020204" pitchFamily="34" charset="0"/>
              </a:rPr>
              <a:t>Travel						£6.80</a:t>
            </a:r>
          </a:p>
          <a:p>
            <a:pPr defTabSz="457200">
              <a:defRPr/>
            </a:pPr>
            <a:r>
              <a:rPr lang="en-US" sz="2000" b="1" cap="all" dirty="0">
                <a:latin typeface="Arial" panose="020B0604020202020204" pitchFamily="34" charset="0"/>
                <a:cs typeface="Arial" panose="020B0604020202020204" pitchFamily="34" charset="0"/>
              </a:rPr>
              <a:t>Spending Money			£10</a:t>
            </a:r>
          </a:p>
          <a:p>
            <a:pPr defTabSz="457200">
              <a:defRPr/>
            </a:pPr>
            <a:r>
              <a:rPr lang="en-US" sz="2000" b="1" cap="all" dirty="0">
                <a:latin typeface="Arial" panose="020B0604020202020204" pitchFamily="34" charset="0"/>
                <a:cs typeface="Arial" panose="020B0604020202020204" pitchFamily="34" charset="0"/>
              </a:rPr>
              <a:t>B-day Present &amp; card	£20</a:t>
            </a:r>
          </a:p>
        </p:txBody>
      </p:sp>
      <p:pic>
        <p:nvPicPr>
          <p:cNvPr id="14347" name="Picture 4" descr="C:\Users\Sharan\Desktop\smaller mybnk copyrigh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34" y="6572885"/>
            <a:ext cx="6953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2478324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1" name="Picture 4" descr="C:\Users\Sharan\Desktop\smaller mybnk copyrigh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8" y="6620010"/>
            <a:ext cx="6953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190" y="740048"/>
            <a:ext cx="8810281" cy="495860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8256">
            <a:off x="71591" y="724367"/>
            <a:ext cx="6106227" cy="83713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20928256">
            <a:off x="398476" y="656574"/>
            <a:ext cx="5440913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Dominika- Part 2</a:t>
            </a:r>
            <a:endParaRPr lang="en-US" sz="5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844176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haran\Desktop\smaller mybnk copyrigh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1" y="6620011"/>
            <a:ext cx="695325" cy="18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\\Files\mybnk_media\Images &amp; Logos\MyBnk clip art\Lines and boxes\Black boxes\hatchedbox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1769">
            <a:off x="3146719" y="1659908"/>
            <a:ext cx="6408712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\\Files\mybnk_media\Images &amp; Logos\MyBnk and programme logos\MyBnk web logos\Logomybnk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1769">
            <a:off x="3362743" y="1875932"/>
            <a:ext cx="5629275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8" descr="coinheap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6631"/>
            <a:ext cx="2286000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66208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A56340B1109D4ABEFD8FCB08D3AC13" ma:contentTypeVersion="12" ma:contentTypeDescription="Create a new document." ma:contentTypeScope="" ma:versionID="02ed2e6120da146c0a49ac4b555a9495">
  <xsd:schema xmlns:xsd="http://www.w3.org/2001/XMLSchema" xmlns:xs="http://www.w3.org/2001/XMLSchema" xmlns:p="http://schemas.microsoft.com/office/2006/metadata/properties" xmlns:ns2="9f65441b-ac65-413a-b9ea-951460e3cb54" xmlns:ns3="c710c3e3-7f9d-4a4d-ac51-7fe0e51f0353" targetNamespace="http://schemas.microsoft.com/office/2006/metadata/properties" ma:root="true" ma:fieldsID="3bf17fce5518b3dc62e2811d591663e7" ns2:_="" ns3:_="">
    <xsd:import namespace="9f65441b-ac65-413a-b9ea-951460e3cb54"/>
    <xsd:import namespace="c710c3e3-7f9d-4a4d-ac51-7fe0e51f035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5441b-ac65-413a-b9ea-951460e3cb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10c3e3-7f9d-4a4d-ac51-7fe0e51f035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DADAAA-DBF5-44BC-9786-2DC760957A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56263C-FA3A-4F7F-8C87-BF4B2D72548D}">
  <ds:schemaRefs>
    <ds:schemaRef ds:uri="http://purl.org/dc/elements/1.1/"/>
    <ds:schemaRef ds:uri="c710c3e3-7f9d-4a4d-ac51-7fe0e51f0353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9f65441b-ac65-413a-b9ea-951460e3cb54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9B61CEF-09FC-41C4-A83A-672CA2FD4F1A}"/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112</Words>
  <Application>Microsoft Office PowerPoint</Application>
  <PresentationFormat>Widescreen</PresentationFormat>
  <Paragraphs>45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MYBNK</dc:title>
  <dc:creator>MyBnk</dc:creator>
  <cp:lastModifiedBy>Declan Wilkes</cp:lastModifiedBy>
  <cp:revision>25</cp:revision>
  <dcterms:created xsi:type="dcterms:W3CDTF">2014-08-14T13:00:45Z</dcterms:created>
  <dcterms:modified xsi:type="dcterms:W3CDTF">2020-04-02T12:13:54Z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0x0101004BA56340B1109D4ABEFD8FCB08D3AC13</vt:lpwstr>
  </property>
  <property fmtid="{D5CDD505-2E9C-101B-9397-08002B2CF9AE}" pid="3" name="Order">
    <vt:r8>9514800</vt:r8>
  </property>
</Properties>
</file>